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728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istricts_and_neighbourhoods_of_Rotterda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7F6047-DF89-BF49-87AA-758536884D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799" y="3991708"/>
            <a:ext cx="9425354" cy="815267"/>
          </a:xfrm>
        </p:spPr>
        <p:txBody>
          <a:bodyPr/>
          <a:lstStyle/>
          <a:p>
            <a:r>
              <a:rPr lang="en-US" sz="4400" b="1" dirty="0"/>
              <a:t>The battle of the </a:t>
            </a:r>
            <a:r>
              <a:rPr lang="en-US" sz="4400" b="1" dirty="0" err="1"/>
              <a:t>neighbourhoods</a:t>
            </a:r>
            <a:r>
              <a:rPr lang="nl-NL" sz="4400" dirty="0"/>
              <a:t> 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D55DB7A-E377-BB46-ADC4-439CE5C725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2246" y="4930064"/>
            <a:ext cx="6400801" cy="1096899"/>
          </a:xfrm>
        </p:spPr>
        <p:txBody>
          <a:bodyPr>
            <a:normAutofit fontScale="92500"/>
          </a:bodyPr>
          <a:lstStyle/>
          <a:p>
            <a:r>
              <a:rPr lang="en-US" sz="2000" i="1" dirty="0"/>
              <a:t>Where to live in Rotterdam, the greatest city of Holland</a:t>
            </a:r>
            <a:endParaRPr lang="nl-NL" sz="2000" dirty="0"/>
          </a:p>
          <a:p>
            <a:pPr algn="ctr"/>
            <a:br>
              <a:rPr lang="en-US" dirty="0"/>
            </a:br>
            <a:r>
              <a:rPr lang="en-US" dirty="0"/>
              <a:t>René </a:t>
            </a:r>
            <a:r>
              <a:rPr lang="en-US" dirty="0" err="1"/>
              <a:t>Kluijtmans</a:t>
            </a:r>
            <a:endParaRPr lang="nl-NL" dirty="0"/>
          </a:p>
        </p:txBody>
      </p:sp>
      <p:pic>
        <p:nvPicPr>
          <p:cNvPr id="5" name="Afbeelding 4" descr="Afbeelding met buiten, lucht, gebouw, stad&#10;&#10;Automatisch gegenereerde beschrijving">
            <a:extLst>
              <a:ext uri="{FF2B5EF4-FFF2-40B4-BE49-F238E27FC236}">
                <a16:creationId xmlns:a16="http://schemas.microsoft.com/office/drawing/2014/main" id="{D3F31B93-8E55-7641-B9E2-C8D14BE9F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838" y="330660"/>
            <a:ext cx="6137275" cy="353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218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986751-D0B4-D149-BF81-91A6E68B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/>
              <a:t>Results</a:t>
            </a:r>
            <a:r>
              <a:rPr lang="nl-NL" dirty="0"/>
              <a:t> (Cluster 5)</a:t>
            </a:r>
          </a:p>
        </p:txBody>
      </p:sp>
      <p:pic>
        <p:nvPicPr>
          <p:cNvPr id="5" name="Afbeelding 4" descr="Afbeelding met tafel&#10;&#10;Automatisch gegenereerde beschrijving">
            <a:extLst>
              <a:ext uri="{FF2B5EF4-FFF2-40B4-BE49-F238E27FC236}">
                <a16:creationId xmlns:a16="http://schemas.microsoft.com/office/drawing/2014/main" id="{D4A2E8E7-BB5A-564D-BE0C-8C09FF258AC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863" y="1870077"/>
            <a:ext cx="7900987" cy="305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941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20C9AA-A768-8141-8A14-EC5056103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/>
              <a:t>Discussion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75ABEB6-0498-574D-B192-86DA6219A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47447"/>
            <a:ext cx="8596668" cy="449391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After examining all clusters and knowing my personal wish, conclusion is….</a:t>
            </a:r>
          </a:p>
          <a:p>
            <a:pPr lvl="1"/>
            <a:r>
              <a:rPr lang="en-US" dirty="0"/>
              <a:t>Cluster 2 is the cluster with the best </a:t>
            </a:r>
            <a:r>
              <a:rPr lang="en-US" dirty="0" err="1"/>
              <a:t>neighbourhoods</a:t>
            </a:r>
            <a:r>
              <a:rPr lang="en-US" dirty="0"/>
              <a:t> for my new </a:t>
            </a:r>
          </a:p>
          <a:p>
            <a:pPr lvl="1"/>
            <a:r>
              <a:rPr lang="en-US" dirty="0"/>
              <a:t>Cluster 2 also exists of the most </a:t>
            </a:r>
            <a:r>
              <a:rPr lang="en-US" dirty="0" err="1"/>
              <a:t>neighbourhoods</a:t>
            </a:r>
            <a:r>
              <a:rPr lang="en-US" dirty="0"/>
              <a:t> and looking to the map, it’s also the most centralized cluster of all 5. </a:t>
            </a:r>
            <a:endParaRPr lang="nl-NL" dirty="0"/>
          </a:p>
          <a:p>
            <a:pPr marL="0" indent="0">
              <a:buNone/>
            </a:pPr>
            <a:r>
              <a:rPr lang="en-US" dirty="0"/>
              <a:t> </a:t>
            </a:r>
            <a:endParaRPr lang="nl-NL" dirty="0"/>
          </a:p>
          <a:p>
            <a:r>
              <a:rPr lang="en-US" dirty="0"/>
              <a:t>The information in this model could be seen as general and not too specific</a:t>
            </a:r>
          </a:p>
          <a:p>
            <a:pPr lvl="1"/>
            <a:r>
              <a:rPr lang="en-US" dirty="0"/>
              <a:t>However,  I really think it can help people to decide where to live in a certain city. </a:t>
            </a:r>
          </a:p>
          <a:p>
            <a:pPr lvl="1"/>
            <a:r>
              <a:rPr lang="en-US" dirty="0"/>
              <a:t>For Rotterdam, I would be very happy to apply my model to anyone that is looking to live in the city of Rotterdam. </a:t>
            </a:r>
          </a:p>
          <a:p>
            <a:pPr lvl="1"/>
            <a:r>
              <a:rPr lang="en-US" dirty="0"/>
              <a:t>In addition, I would also be very happy to keep continuing improving this model, to give the best advice. </a:t>
            </a:r>
            <a:endParaRPr lang="nl-NL" dirty="0"/>
          </a:p>
          <a:p>
            <a:pPr marL="0" indent="0">
              <a:buNone/>
            </a:pPr>
            <a:endParaRPr lang="nl-NL" dirty="0"/>
          </a:p>
          <a:p>
            <a:r>
              <a:rPr lang="en-US" dirty="0"/>
              <a:t>The K-Means Clustering method has again shown that it has really an added value in machine learning. </a:t>
            </a:r>
          </a:p>
          <a:p>
            <a:pPr lvl="1"/>
            <a:r>
              <a:rPr lang="en-US" dirty="0"/>
              <a:t>I really enjoyed learning all the machine learning methods and was able to apply 1 in my final project. 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75012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5990A1-4E54-EE4E-8FFC-DD35F0C93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/>
              <a:t>Introduction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12EAD5-EEAE-D243-99C1-2AA360BA1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Rotterdam is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best </a:t>
            </a:r>
            <a:r>
              <a:rPr lang="nl-NL" dirty="0" err="1"/>
              <a:t>known</a:t>
            </a:r>
            <a:r>
              <a:rPr lang="nl-NL" dirty="0"/>
              <a:t> </a:t>
            </a:r>
            <a:r>
              <a:rPr lang="nl-NL" dirty="0" err="1"/>
              <a:t>city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Holland</a:t>
            </a:r>
          </a:p>
          <a:p>
            <a:pPr lvl="1"/>
            <a:r>
              <a:rPr lang="nl-NL" dirty="0"/>
              <a:t>Most </a:t>
            </a:r>
            <a:r>
              <a:rPr lang="nl-NL" dirty="0" err="1"/>
              <a:t>tourists</a:t>
            </a:r>
            <a:r>
              <a:rPr lang="nl-NL" dirty="0"/>
              <a:t> go </a:t>
            </a:r>
            <a:r>
              <a:rPr lang="nl-NL" dirty="0" err="1"/>
              <a:t>to</a:t>
            </a:r>
            <a:r>
              <a:rPr lang="nl-NL" dirty="0"/>
              <a:t> Amsterdam</a:t>
            </a:r>
          </a:p>
          <a:p>
            <a:pPr lvl="1"/>
            <a:r>
              <a:rPr lang="nl-NL" dirty="0" err="1"/>
              <a:t>Politically</a:t>
            </a:r>
            <a:r>
              <a:rPr lang="nl-NL" dirty="0"/>
              <a:t>, The Hague is best </a:t>
            </a:r>
            <a:r>
              <a:rPr lang="nl-NL" dirty="0" err="1"/>
              <a:t>known</a:t>
            </a:r>
            <a:endParaRPr lang="nl-NL" dirty="0"/>
          </a:p>
          <a:p>
            <a:pPr lvl="1"/>
            <a:endParaRPr lang="nl-NL" dirty="0"/>
          </a:p>
          <a:p>
            <a:r>
              <a:rPr lang="nl-NL" dirty="0" err="1"/>
              <a:t>However</a:t>
            </a:r>
            <a:r>
              <a:rPr lang="nl-NL" dirty="0"/>
              <a:t>, Rotterdam has a lot </a:t>
            </a:r>
            <a:r>
              <a:rPr lang="nl-NL" dirty="0" err="1"/>
              <a:t>to</a:t>
            </a:r>
            <a:r>
              <a:rPr lang="nl-NL" dirty="0"/>
              <a:t> offer</a:t>
            </a:r>
          </a:p>
          <a:p>
            <a:pPr lvl="1"/>
            <a:r>
              <a:rPr lang="nl-NL" dirty="0" err="1"/>
              <a:t>After</a:t>
            </a:r>
            <a:r>
              <a:rPr lang="nl-NL" dirty="0"/>
              <a:t> </a:t>
            </a:r>
            <a:r>
              <a:rPr lang="nl-NL" dirty="0" err="1"/>
              <a:t>being</a:t>
            </a:r>
            <a:r>
              <a:rPr lang="nl-NL" dirty="0"/>
              <a:t> </a:t>
            </a:r>
            <a:r>
              <a:rPr lang="nl-NL" dirty="0" err="1"/>
              <a:t>bombed</a:t>
            </a:r>
            <a:r>
              <a:rPr lang="nl-NL" dirty="0"/>
              <a:t> in WW II,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city</a:t>
            </a:r>
            <a:r>
              <a:rPr lang="nl-NL" dirty="0"/>
              <a:t> was </a:t>
            </a:r>
            <a:r>
              <a:rPr lang="nl-NL" dirty="0" err="1"/>
              <a:t>completely</a:t>
            </a:r>
            <a:r>
              <a:rPr lang="nl-NL" dirty="0"/>
              <a:t> </a:t>
            </a:r>
            <a:r>
              <a:rPr lang="nl-NL" dirty="0" err="1"/>
              <a:t>rebuild</a:t>
            </a:r>
            <a:endParaRPr lang="nl-NL" dirty="0"/>
          </a:p>
          <a:p>
            <a:pPr lvl="1"/>
            <a:r>
              <a:rPr lang="nl-NL" dirty="0" err="1"/>
              <a:t>Nowadays</a:t>
            </a:r>
            <a:r>
              <a:rPr lang="nl-NL" dirty="0"/>
              <a:t>, Rotterdam is a </a:t>
            </a:r>
            <a:r>
              <a:rPr lang="nl-NL" dirty="0" err="1"/>
              <a:t>very</a:t>
            </a:r>
            <a:r>
              <a:rPr lang="nl-NL" dirty="0"/>
              <a:t> modern </a:t>
            </a:r>
            <a:r>
              <a:rPr lang="nl-NL" dirty="0" err="1"/>
              <a:t>city</a:t>
            </a:r>
            <a:endParaRPr lang="nl-NL" dirty="0"/>
          </a:p>
          <a:p>
            <a:pPr lvl="1"/>
            <a:r>
              <a:rPr lang="nl-NL" dirty="0"/>
              <a:t>In </a:t>
            </a:r>
            <a:r>
              <a:rPr lang="nl-NL" dirty="0" err="1"/>
              <a:t>addition</a:t>
            </a:r>
            <a:r>
              <a:rPr lang="nl-NL" dirty="0"/>
              <a:t>,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facilities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think</a:t>
            </a:r>
            <a:r>
              <a:rPr lang="nl-NL" dirty="0"/>
              <a:t> of are </a:t>
            </a:r>
            <a:r>
              <a:rPr lang="nl-NL" dirty="0" err="1"/>
              <a:t>there</a:t>
            </a:r>
            <a:r>
              <a:rPr lang="nl-N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716024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2B644C-13D6-E147-9407-8DB227343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/>
              <a:t>Business </a:t>
            </a:r>
            <a:r>
              <a:rPr lang="nl-NL" dirty="0" err="1"/>
              <a:t>Problem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89B7766-A045-6A42-8A59-5E84DA437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I’m</a:t>
            </a:r>
            <a:r>
              <a:rPr lang="nl-NL" dirty="0"/>
              <a:t> </a:t>
            </a:r>
            <a:r>
              <a:rPr lang="nl-NL" dirty="0" err="1"/>
              <a:t>looking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a new house, </a:t>
            </a:r>
            <a:r>
              <a:rPr lang="nl-NL" dirty="0" err="1"/>
              <a:t>within</a:t>
            </a:r>
            <a:r>
              <a:rPr lang="nl-NL" dirty="0"/>
              <a:t> a few </a:t>
            </a:r>
            <a:r>
              <a:rPr lang="nl-NL" dirty="0" err="1"/>
              <a:t>months</a:t>
            </a:r>
            <a:r>
              <a:rPr lang="nl-NL" dirty="0"/>
              <a:t> I want </a:t>
            </a:r>
            <a:r>
              <a:rPr lang="nl-NL" dirty="0" err="1"/>
              <a:t>to</a:t>
            </a:r>
            <a:r>
              <a:rPr lang="nl-NL" dirty="0"/>
              <a:t> move</a:t>
            </a:r>
          </a:p>
          <a:p>
            <a:r>
              <a:rPr lang="nl-NL" dirty="0" err="1"/>
              <a:t>I’ve</a:t>
            </a:r>
            <a:r>
              <a:rPr lang="nl-NL" dirty="0"/>
              <a:t> </a:t>
            </a:r>
            <a:r>
              <a:rPr lang="nl-NL" dirty="0" err="1"/>
              <a:t>always</a:t>
            </a:r>
            <a:r>
              <a:rPr lang="nl-NL" dirty="0"/>
              <a:t> </a:t>
            </a:r>
            <a:r>
              <a:rPr lang="nl-NL" dirty="0" err="1"/>
              <a:t>lived</a:t>
            </a:r>
            <a:r>
              <a:rPr lang="nl-NL" dirty="0"/>
              <a:t> in </a:t>
            </a:r>
            <a:r>
              <a:rPr lang="nl-NL" dirty="0" err="1"/>
              <a:t>villages</a:t>
            </a:r>
            <a:r>
              <a:rPr lang="nl-NL" dirty="0"/>
              <a:t> </a:t>
            </a:r>
            <a:r>
              <a:rPr lang="nl-NL" dirty="0" err="1"/>
              <a:t>near</a:t>
            </a:r>
            <a:r>
              <a:rPr lang="nl-NL" dirty="0"/>
              <a:t> Rotterdam, but </a:t>
            </a:r>
            <a:r>
              <a:rPr lang="nl-NL" dirty="0" err="1"/>
              <a:t>now</a:t>
            </a:r>
            <a:r>
              <a:rPr lang="nl-NL" dirty="0"/>
              <a:t> I want </a:t>
            </a:r>
            <a:r>
              <a:rPr lang="nl-NL" dirty="0" err="1"/>
              <a:t>to</a:t>
            </a:r>
            <a:r>
              <a:rPr lang="nl-NL" dirty="0"/>
              <a:t> go BIG!</a:t>
            </a:r>
          </a:p>
          <a:p>
            <a:pPr lvl="1"/>
            <a:r>
              <a:rPr lang="nl-NL" dirty="0"/>
              <a:t>As I </a:t>
            </a:r>
            <a:r>
              <a:rPr lang="nl-NL" dirty="0" err="1"/>
              <a:t>adore</a:t>
            </a:r>
            <a:r>
              <a:rPr lang="nl-NL" dirty="0"/>
              <a:t> Rotterdam, I </a:t>
            </a:r>
            <a:r>
              <a:rPr lang="nl-NL" dirty="0" err="1"/>
              <a:t>really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live in </a:t>
            </a:r>
            <a:r>
              <a:rPr lang="nl-NL" dirty="0" err="1"/>
              <a:t>this</a:t>
            </a:r>
            <a:r>
              <a:rPr lang="nl-NL" dirty="0"/>
              <a:t> </a:t>
            </a:r>
            <a:r>
              <a:rPr lang="nl-NL" dirty="0" err="1"/>
              <a:t>city</a:t>
            </a:r>
            <a:r>
              <a:rPr lang="nl-NL" dirty="0"/>
              <a:t>.</a:t>
            </a:r>
          </a:p>
          <a:p>
            <a:r>
              <a:rPr lang="nl-NL" dirty="0" err="1"/>
              <a:t>However</a:t>
            </a:r>
            <a:r>
              <a:rPr lang="nl-NL" dirty="0"/>
              <a:t>, </a:t>
            </a:r>
            <a:r>
              <a:rPr lang="nl-NL" dirty="0" err="1"/>
              <a:t>where</a:t>
            </a:r>
            <a:r>
              <a:rPr lang="nl-NL" dirty="0"/>
              <a:t> in Rotterdam is </a:t>
            </a:r>
            <a:r>
              <a:rPr lang="nl-NL" dirty="0" err="1"/>
              <a:t>the</a:t>
            </a:r>
            <a:r>
              <a:rPr lang="nl-NL" dirty="0"/>
              <a:t> best </a:t>
            </a:r>
            <a:r>
              <a:rPr lang="nl-NL" dirty="0" err="1"/>
              <a:t>place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live?</a:t>
            </a:r>
          </a:p>
          <a:p>
            <a:pPr lvl="1"/>
            <a:r>
              <a:rPr lang="nl-NL" dirty="0"/>
              <a:t>I do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city</a:t>
            </a:r>
            <a:r>
              <a:rPr lang="nl-NL" dirty="0"/>
              <a:t> </a:t>
            </a:r>
            <a:r>
              <a:rPr lang="nl-NL" dirty="0" err="1"/>
              <a:t>quite</a:t>
            </a:r>
            <a:r>
              <a:rPr lang="nl-NL" dirty="0"/>
              <a:t> </a:t>
            </a:r>
            <a:r>
              <a:rPr lang="nl-NL" dirty="0" err="1"/>
              <a:t>good</a:t>
            </a:r>
            <a:r>
              <a:rPr lang="nl-NL" dirty="0"/>
              <a:t>, but </a:t>
            </a:r>
            <a:r>
              <a:rPr lang="nl-NL" dirty="0" err="1"/>
              <a:t>really</a:t>
            </a:r>
            <a:r>
              <a:rPr lang="nl-NL" dirty="0"/>
              <a:t> </a:t>
            </a:r>
            <a:r>
              <a:rPr lang="nl-NL" dirty="0" err="1"/>
              <a:t>don’t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which</a:t>
            </a:r>
            <a:r>
              <a:rPr lang="nl-NL" dirty="0"/>
              <a:t> </a:t>
            </a:r>
            <a:r>
              <a:rPr lang="nl-NL" dirty="0" err="1"/>
              <a:t>neighbourhood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best</a:t>
            </a:r>
          </a:p>
          <a:p>
            <a:pPr lvl="1"/>
            <a:r>
              <a:rPr lang="nl-NL" dirty="0" err="1"/>
              <a:t>Luckily</a:t>
            </a:r>
            <a:r>
              <a:rPr lang="nl-NL" dirty="0"/>
              <a:t>, I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now</a:t>
            </a:r>
            <a:r>
              <a:rPr lang="nl-NL" dirty="0"/>
              <a:t> </a:t>
            </a: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my</a:t>
            </a:r>
            <a:r>
              <a:rPr lang="nl-NL" dirty="0"/>
              <a:t> data </a:t>
            </a:r>
            <a:r>
              <a:rPr lang="nl-NL" dirty="0" err="1"/>
              <a:t>science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machine </a:t>
            </a:r>
            <a:r>
              <a:rPr lang="nl-NL" dirty="0" err="1"/>
              <a:t>learning</a:t>
            </a:r>
            <a:r>
              <a:rPr lang="nl-NL" dirty="0"/>
              <a:t> skills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provide</a:t>
            </a:r>
            <a:r>
              <a:rPr lang="nl-NL" dirty="0"/>
              <a:t> </a:t>
            </a:r>
            <a:r>
              <a:rPr lang="nl-NL" dirty="0" err="1"/>
              <a:t>myself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answer</a:t>
            </a:r>
            <a:r>
              <a:rPr lang="nl-NL" dirty="0"/>
              <a:t>.</a:t>
            </a:r>
          </a:p>
          <a:p>
            <a:pPr lvl="1"/>
            <a:endParaRPr lang="nl-NL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13154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80795F-1AEF-464A-A492-69F883E08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/>
              <a:t>Data </a:t>
            </a:r>
            <a:r>
              <a:rPr lang="nl-NL" dirty="0" err="1"/>
              <a:t>Description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51E078-4566-5949-B170-8D6C946BA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For </a:t>
            </a:r>
            <a:r>
              <a:rPr lang="nl-NL" dirty="0" err="1"/>
              <a:t>this</a:t>
            </a:r>
            <a:r>
              <a:rPr lang="nl-NL" dirty="0"/>
              <a:t> project I </a:t>
            </a:r>
            <a:r>
              <a:rPr lang="nl-NL" dirty="0" err="1"/>
              <a:t>will</a:t>
            </a:r>
            <a:r>
              <a:rPr lang="nl-NL" dirty="0"/>
              <a:t> </a:t>
            </a: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data of </a:t>
            </a:r>
            <a:r>
              <a:rPr lang="nl-NL" dirty="0" err="1"/>
              <a:t>neighbourhoods</a:t>
            </a:r>
            <a:r>
              <a:rPr lang="nl-NL" dirty="0"/>
              <a:t> in Rotterdam</a:t>
            </a:r>
          </a:p>
          <a:p>
            <a:pPr lvl="1"/>
            <a:r>
              <a:rPr lang="nl-NL" dirty="0"/>
              <a:t>On </a:t>
            </a:r>
            <a:r>
              <a:rPr lang="nl-NL" dirty="0" err="1"/>
              <a:t>WikiPedia</a:t>
            </a:r>
            <a:r>
              <a:rPr lang="nl-NL" dirty="0"/>
              <a:t>, </a:t>
            </a:r>
            <a:r>
              <a:rPr lang="nl-NL" dirty="0" err="1"/>
              <a:t>I’ve</a:t>
            </a:r>
            <a:r>
              <a:rPr lang="nl-NL" dirty="0"/>
              <a:t> found a page </a:t>
            </a:r>
            <a:r>
              <a:rPr lang="nl-NL" dirty="0" err="1"/>
              <a:t>which</a:t>
            </a:r>
            <a:r>
              <a:rPr lang="nl-NL" dirty="0"/>
              <a:t> I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perfectly</a:t>
            </a:r>
            <a:endParaRPr lang="nl-NL" dirty="0"/>
          </a:p>
          <a:p>
            <a:pPr lvl="1"/>
            <a:r>
              <a:rPr lang="en-US" u="sng" dirty="0">
                <a:hlinkClick r:id="rId2"/>
              </a:rPr>
              <a:t>https://en.wikipedia.org/wiki/Districts_and_neighbourhoods_of_Rotterdam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Data </a:t>
            </a:r>
            <a:r>
              <a:rPr lang="nl-NL" dirty="0" err="1"/>
              <a:t>will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cleaned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then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my</a:t>
            </a:r>
            <a:r>
              <a:rPr lang="nl-NL" dirty="0"/>
              <a:t> research</a:t>
            </a:r>
          </a:p>
          <a:p>
            <a:r>
              <a:rPr lang="nl-NL" dirty="0"/>
              <a:t>Longitude </a:t>
            </a:r>
            <a:r>
              <a:rPr lang="nl-NL" dirty="0" err="1"/>
              <a:t>and</a:t>
            </a:r>
            <a:r>
              <a:rPr lang="nl-NL" dirty="0"/>
              <a:t> latitude data </a:t>
            </a:r>
            <a:r>
              <a:rPr lang="nl-NL" dirty="0" err="1"/>
              <a:t>will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use</a:t>
            </a:r>
            <a:r>
              <a:rPr lang="nl-NL" dirty="0"/>
              <a:t> as input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searching</a:t>
            </a:r>
            <a:r>
              <a:rPr lang="nl-NL" dirty="0"/>
              <a:t> </a:t>
            </a:r>
            <a:r>
              <a:rPr lang="nl-NL" dirty="0" err="1"/>
              <a:t>venues</a:t>
            </a:r>
            <a:endParaRPr lang="nl-NL" dirty="0"/>
          </a:p>
          <a:p>
            <a:r>
              <a:rPr lang="nl-NL" dirty="0"/>
              <a:t>The </a:t>
            </a:r>
            <a:r>
              <a:rPr lang="nl-NL" dirty="0" err="1"/>
              <a:t>venues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neighbourhood</a:t>
            </a:r>
            <a:r>
              <a:rPr lang="nl-NL" dirty="0"/>
              <a:t> </a:t>
            </a:r>
            <a:r>
              <a:rPr lang="nl-NL" dirty="0" err="1"/>
              <a:t>will</a:t>
            </a:r>
            <a:r>
              <a:rPr lang="nl-NL" dirty="0"/>
              <a:t> lead </a:t>
            </a:r>
            <a:r>
              <a:rPr lang="nl-NL" dirty="0" err="1"/>
              <a:t>to</a:t>
            </a:r>
            <a:r>
              <a:rPr lang="nl-NL" dirty="0"/>
              <a:t> clusters</a:t>
            </a:r>
          </a:p>
          <a:p>
            <a:r>
              <a:rPr lang="nl-NL" dirty="0"/>
              <a:t>Clusters </a:t>
            </a:r>
            <a:r>
              <a:rPr lang="nl-NL" dirty="0" err="1"/>
              <a:t>will</a:t>
            </a:r>
            <a:r>
              <a:rPr lang="nl-NL" dirty="0"/>
              <a:t> </a:t>
            </a:r>
            <a:r>
              <a:rPr lang="nl-NL" dirty="0" err="1"/>
              <a:t>determine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neighbourhoods</a:t>
            </a:r>
            <a:r>
              <a:rPr lang="nl-NL" dirty="0"/>
              <a:t> </a:t>
            </a:r>
            <a:r>
              <a:rPr lang="nl-NL" dirty="0" err="1"/>
              <a:t>will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best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buy</a:t>
            </a:r>
            <a:r>
              <a:rPr lang="nl-NL" dirty="0"/>
              <a:t> a house</a:t>
            </a:r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84596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E6CBBF-C274-C24A-870F-7D49E4711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/>
              <a:t>Methodology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B654C19-39C0-1446-8CB6-9BFBF694D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The </a:t>
            </a:r>
            <a:r>
              <a:rPr lang="nl-NL" dirty="0" err="1"/>
              <a:t>following</a:t>
            </a:r>
            <a:r>
              <a:rPr lang="nl-NL" dirty="0"/>
              <a:t> </a:t>
            </a:r>
            <a:r>
              <a:rPr lang="nl-NL" dirty="0" err="1"/>
              <a:t>libraries</a:t>
            </a:r>
            <a:r>
              <a:rPr lang="nl-NL" dirty="0"/>
              <a:t> have been </a:t>
            </a:r>
            <a:r>
              <a:rPr lang="nl-NL" dirty="0" err="1"/>
              <a:t>used</a:t>
            </a:r>
            <a:endParaRPr lang="nl-NL" dirty="0"/>
          </a:p>
          <a:p>
            <a:pPr lvl="1"/>
            <a:r>
              <a:rPr lang="nl-NL" dirty="0" err="1"/>
              <a:t>Pandas</a:t>
            </a:r>
            <a:r>
              <a:rPr lang="nl-NL" dirty="0"/>
              <a:t>, </a:t>
            </a:r>
            <a:r>
              <a:rPr lang="nl-NL" dirty="0" err="1"/>
              <a:t>Numpy</a:t>
            </a:r>
            <a:r>
              <a:rPr lang="nl-NL" dirty="0"/>
              <a:t>, </a:t>
            </a:r>
            <a:r>
              <a:rPr lang="nl-NL" dirty="0" err="1"/>
              <a:t>Requests</a:t>
            </a:r>
            <a:r>
              <a:rPr lang="nl-NL" dirty="0"/>
              <a:t>, </a:t>
            </a:r>
            <a:r>
              <a:rPr lang="nl-NL" dirty="0" err="1"/>
              <a:t>Geopy</a:t>
            </a:r>
            <a:r>
              <a:rPr lang="nl-NL" dirty="0"/>
              <a:t>, </a:t>
            </a:r>
            <a:r>
              <a:rPr lang="nl-NL" dirty="0" err="1"/>
              <a:t>Nominatim</a:t>
            </a:r>
            <a:r>
              <a:rPr lang="nl-NL" dirty="0"/>
              <a:t>, </a:t>
            </a:r>
            <a:r>
              <a:rPr lang="nl-NL" dirty="0" err="1"/>
              <a:t>Matplotlib</a:t>
            </a:r>
            <a:r>
              <a:rPr lang="nl-NL" dirty="0"/>
              <a:t> (</a:t>
            </a:r>
            <a:r>
              <a:rPr lang="nl-NL" dirty="0" err="1"/>
              <a:t>for</a:t>
            </a:r>
            <a:r>
              <a:rPr lang="nl-NL" dirty="0"/>
              <a:t> cm, </a:t>
            </a:r>
            <a:r>
              <a:rPr lang="nl-NL" dirty="0" err="1"/>
              <a:t>pyplot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colors</a:t>
            </a:r>
            <a:r>
              <a:rPr lang="nl-NL" dirty="0"/>
              <a:t>), </a:t>
            </a:r>
            <a:r>
              <a:rPr lang="nl-NL" dirty="0" err="1"/>
              <a:t>Folium</a:t>
            </a:r>
            <a:r>
              <a:rPr lang="nl-NL" dirty="0"/>
              <a:t>, </a:t>
            </a:r>
            <a:r>
              <a:rPr lang="nl-NL" dirty="0" err="1"/>
              <a:t>Kmeans</a:t>
            </a:r>
            <a:r>
              <a:rPr lang="nl-NL" dirty="0"/>
              <a:t> (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SciKit</a:t>
            </a:r>
            <a:r>
              <a:rPr lang="nl-NL" dirty="0"/>
              <a:t> </a:t>
            </a:r>
            <a:r>
              <a:rPr lang="nl-NL" dirty="0" err="1"/>
              <a:t>Learn</a:t>
            </a:r>
            <a:r>
              <a:rPr lang="nl-NL" dirty="0"/>
              <a:t>)</a:t>
            </a:r>
          </a:p>
          <a:p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requests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pandas</a:t>
            </a:r>
            <a:r>
              <a:rPr lang="nl-NL" dirty="0"/>
              <a:t>, </a:t>
            </a:r>
            <a:r>
              <a:rPr lang="nl-NL" dirty="0" err="1"/>
              <a:t>webdata</a:t>
            </a:r>
            <a:r>
              <a:rPr lang="nl-NL" dirty="0"/>
              <a:t> of </a:t>
            </a:r>
            <a:r>
              <a:rPr lang="nl-NL" dirty="0" err="1"/>
              <a:t>neighbourhoods</a:t>
            </a:r>
            <a:r>
              <a:rPr lang="nl-NL" dirty="0"/>
              <a:t> in Rotterdam have been </a:t>
            </a:r>
            <a:r>
              <a:rPr lang="nl-NL" dirty="0" err="1"/>
              <a:t>scraped</a:t>
            </a:r>
            <a:endParaRPr lang="nl-NL" dirty="0"/>
          </a:p>
          <a:p>
            <a:r>
              <a:rPr lang="nl-NL" dirty="0"/>
              <a:t>Longitude </a:t>
            </a:r>
            <a:r>
              <a:rPr lang="nl-NL" dirty="0" err="1"/>
              <a:t>and</a:t>
            </a:r>
            <a:r>
              <a:rPr lang="nl-NL" dirty="0"/>
              <a:t> Latitude have been </a:t>
            </a:r>
            <a:r>
              <a:rPr lang="nl-NL" dirty="0" err="1"/>
              <a:t>added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Geopy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Nominatim</a:t>
            </a:r>
            <a:endParaRPr lang="nl-NL" dirty="0"/>
          </a:p>
          <a:p>
            <a:r>
              <a:rPr lang="nl-NL" dirty="0" err="1"/>
              <a:t>Foursquare</a:t>
            </a:r>
            <a:r>
              <a:rPr lang="nl-NL" dirty="0"/>
              <a:t> API was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searching</a:t>
            </a:r>
            <a:r>
              <a:rPr lang="nl-NL" dirty="0"/>
              <a:t> </a:t>
            </a:r>
            <a:r>
              <a:rPr lang="nl-NL" dirty="0" err="1"/>
              <a:t>venues</a:t>
            </a:r>
            <a:r>
              <a:rPr lang="nl-NL" dirty="0"/>
              <a:t> at </a:t>
            </a:r>
            <a:r>
              <a:rPr lang="nl-NL" dirty="0" err="1"/>
              <a:t>each</a:t>
            </a:r>
            <a:r>
              <a:rPr lang="nl-NL" dirty="0"/>
              <a:t> </a:t>
            </a:r>
            <a:r>
              <a:rPr lang="nl-NL" dirty="0" err="1"/>
              <a:t>neighbourhood</a:t>
            </a:r>
            <a:endParaRPr lang="nl-NL" dirty="0"/>
          </a:p>
          <a:p>
            <a:r>
              <a:rPr lang="nl-NL" dirty="0" err="1"/>
              <a:t>Folium</a:t>
            </a:r>
            <a:r>
              <a:rPr lang="nl-NL" dirty="0"/>
              <a:t> was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plot </a:t>
            </a:r>
            <a:r>
              <a:rPr lang="nl-NL" dirty="0" err="1"/>
              <a:t>both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neighbourhoods</a:t>
            </a:r>
            <a:r>
              <a:rPr lang="nl-NL" dirty="0"/>
              <a:t> as clusters</a:t>
            </a:r>
          </a:p>
          <a:p>
            <a:r>
              <a:rPr lang="nl-NL" dirty="0"/>
              <a:t>K-Means Clustering </a:t>
            </a:r>
            <a:r>
              <a:rPr lang="nl-NL" dirty="0" err="1"/>
              <a:t>method</a:t>
            </a:r>
            <a:r>
              <a:rPr lang="nl-NL" dirty="0"/>
              <a:t> was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create</a:t>
            </a:r>
            <a:r>
              <a:rPr lang="nl-NL" dirty="0"/>
              <a:t> clusters (n = 5)</a:t>
            </a:r>
          </a:p>
          <a:p>
            <a:pPr lvl="1"/>
            <a:endParaRPr lang="nl-NL" dirty="0"/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6003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706017-D3F2-9B48-AE14-A1CD4E1E7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pPr algn="ctr"/>
            <a:r>
              <a:rPr lang="nl-NL" dirty="0" err="1"/>
              <a:t>Results</a:t>
            </a:r>
            <a:r>
              <a:rPr lang="nl-NL" dirty="0"/>
              <a:t> (Clusters on Map)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984AAA9-D38E-48FE-86AF-46A6A362B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r>
              <a:rPr lang="en-US" dirty="0"/>
              <a:t>Cluster 1 seems basic (see next slide)</a:t>
            </a:r>
          </a:p>
          <a:p>
            <a:r>
              <a:rPr lang="en-US" dirty="0"/>
              <a:t>Cluster 2 has all the things you look for in a city!</a:t>
            </a:r>
          </a:p>
          <a:p>
            <a:r>
              <a:rPr lang="en-US" dirty="0"/>
              <a:t>Cluster 3 and 4 seem more water/harbor centered, with a lot of food possibilities</a:t>
            </a:r>
          </a:p>
          <a:p>
            <a:r>
              <a:rPr lang="en-US" dirty="0"/>
              <a:t>Cluster 5 is especially close to tram and bus stations </a:t>
            </a:r>
          </a:p>
        </p:txBody>
      </p:sp>
      <p:pic>
        <p:nvPicPr>
          <p:cNvPr id="4" name="Tijdelijke aanduiding voor inhoud 3" descr="Afbeelding met kaart&#10;&#10;Automatisch gegenereerde beschrijving">
            <a:extLst>
              <a:ext uri="{FF2B5EF4-FFF2-40B4-BE49-F238E27FC236}">
                <a16:creationId xmlns:a16="http://schemas.microsoft.com/office/drawing/2014/main" id="{AAD9853F-829A-1649-9E1E-AD8349134AB6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2" r="10438" b="-3"/>
          <a:stretch/>
        </p:blipFill>
        <p:spPr>
          <a:xfrm>
            <a:off x="677334" y="2159331"/>
            <a:ext cx="5423429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32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986751-D0B4-D149-BF81-91A6E68B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/>
              <a:t>Results</a:t>
            </a:r>
            <a:r>
              <a:rPr lang="nl-NL" dirty="0"/>
              <a:t> (Cluster 1)</a:t>
            </a:r>
          </a:p>
        </p:txBody>
      </p:sp>
      <p:pic>
        <p:nvPicPr>
          <p:cNvPr id="4" name="Tijdelijke aanduiding voor inhoud 3" descr="Afbeelding met tafel&#10;&#10;Automatisch gegenereerde beschrijving">
            <a:extLst>
              <a:ext uri="{FF2B5EF4-FFF2-40B4-BE49-F238E27FC236}">
                <a16:creationId xmlns:a16="http://schemas.microsoft.com/office/drawing/2014/main" id="{0C6E0622-80E2-3547-B384-A3F8F672608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96" y="1930400"/>
            <a:ext cx="8255651" cy="369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236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986751-D0B4-D149-BF81-91A6E68B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/>
              <a:t>Results</a:t>
            </a:r>
            <a:r>
              <a:rPr lang="nl-NL" dirty="0"/>
              <a:t> (Cluster 2)</a:t>
            </a:r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80A9C1A5-F86E-E040-ABAD-4CA409D8C8D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61" y="1657350"/>
            <a:ext cx="8380941" cy="412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57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986751-D0B4-D149-BF81-91A6E68B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 err="1"/>
              <a:t>Results</a:t>
            </a:r>
            <a:r>
              <a:rPr lang="nl-NL" dirty="0"/>
              <a:t> (Cluster 3 &amp; 4)</a:t>
            </a:r>
          </a:p>
        </p:txBody>
      </p:sp>
      <p:pic>
        <p:nvPicPr>
          <p:cNvPr id="6" name="Tijdelijke aanduiding voor inhoud 5" descr="Afbeelding met tafel&#10;&#10;Automatisch gegenereerde beschrijving">
            <a:extLst>
              <a:ext uri="{FF2B5EF4-FFF2-40B4-BE49-F238E27FC236}">
                <a16:creationId xmlns:a16="http://schemas.microsoft.com/office/drawing/2014/main" id="{F3AB9F53-55A4-CD4C-889A-9B683710C75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188" y="1751805"/>
            <a:ext cx="6895307" cy="962819"/>
          </a:xfrm>
          <a:prstGeom prst="rect">
            <a:avLst/>
          </a:prstGeom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04DBC00A-5813-9D47-9A08-AEB526A57A9E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188" y="3072604"/>
            <a:ext cx="6895306" cy="132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6142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44</TotalTime>
  <Words>603</Words>
  <Application>Microsoft Macintosh PowerPoint</Application>
  <PresentationFormat>Breedbeeld</PresentationFormat>
  <Paragraphs>56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The battle of the neighbourhoods </vt:lpstr>
      <vt:lpstr>Introduction</vt:lpstr>
      <vt:lpstr>Business Problem</vt:lpstr>
      <vt:lpstr>Data Description</vt:lpstr>
      <vt:lpstr>Methodology</vt:lpstr>
      <vt:lpstr>Results (Clusters on Map)</vt:lpstr>
      <vt:lpstr>Results (Cluster 1)</vt:lpstr>
      <vt:lpstr>Results (Cluster 2)</vt:lpstr>
      <vt:lpstr>Results (Cluster 3 &amp; 4)</vt:lpstr>
      <vt:lpstr>Results (Cluster 5)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the neighbourhoods </dc:title>
  <dc:creator>Microsoft Office User</dc:creator>
  <cp:lastModifiedBy>Microsoft Office User</cp:lastModifiedBy>
  <cp:revision>3</cp:revision>
  <dcterms:created xsi:type="dcterms:W3CDTF">2021-04-23T16:00:01Z</dcterms:created>
  <dcterms:modified xsi:type="dcterms:W3CDTF">2021-04-23T16:44:23Z</dcterms:modified>
</cp:coreProperties>
</file>

<file path=docProps/thumbnail.jpeg>
</file>